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816095" y="908843"/>
            <a:ext cx="36515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Anti-human Prox1 (#102-PA32AG)</a:t>
            </a: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IF_LEC1402-1)</a:t>
            </a:r>
            <a:endParaRPr lang="de-D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405904" y="1628800"/>
            <a:ext cx="5653649" cy="4494082"/>
            <a:chOff x="792733" y="1670210"/>
            <a:chExt cx="6028887" cy="4885539"/>
          </a:xfrm>
        </p:grpSpPr>
        <p:sp>
          <p:nvSpPr>
            <p:cNvPr id="21" name="Textfeld 20"/>
            <p:cNvSpPr txBox="1"/>
            <p:nvPr/>
          </p:nvSpPr>
          <p:spPr>
            <a:xfrm>
              <a:off x="792733" y="3820978"/>
              <a:ext cx="2742213" cy="4349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Control: 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goat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anti-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rabbit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ALEXA 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Flour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488 </a:t>
              </a:r>
            </a:p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854298" y="6296208"/>
              <a:ext cx="5709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feld 24"/>
            <p:cNvSpPr txBox="1"/>
            <p:nvPr/>
          </p:nvSpPr>
          <p:spPr>
            <a:xfrm>
              <a:off x="3833912" y="3820978"/>
              <a:ext cx="6062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1µg/ml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3833912" y="6309528"/>
              <a:ext cx="64152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593" y="1670210"/>
              <a:ext cx="2888323" cy="2160000"/>
            </a:xfrm>
            <a:prstGeom prst="rect">
              <a:avLst/>
            </a:prstGeom>
          </p:spPr>
        </p:pic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0956" y="1670210"/>
              <a:ext cx="2888324" cy="2160000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593" y="4140288"/>
              <a:ext cx="2888323" cy="2160000"/>
            </a:xfrm>
            <a:prstGeom prst="rect">
              <a:avLst/>
            </a:prstGeom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3296" y="4140288"/>
              <a:ext cx="2888324" cy="2160000"/>
            </a:xfrm>
            <a:prstGeom prst="rect">
              <a:avLst/>
            </a:prstGeom>
          </p:spPr>
        </p:pic>
      </p:grpSp>
      <p:grpSp>
        <p:nvGrpSpPr>
          <p:cNvPr id="12" name="Group 3"/>
          <p:cNvGrpSpPr>
            <a:grpSpLocks/>
          </p:cNvGrpSpPr>
          <p:nvPr/>
        </p:nvGrpSpPr>
        <p:grpSpPr bwMode="auto">
          <a:xfrm>
            <a:off x="349250" y="130968"/>
            <a:ext cx="8445501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" name="Rechteck 19"/>
          <p:cNvSpPr/>
          <p:nvPr/>
        </p:nvSpPr>
        <p:spPr>
          <a:xfrm>
            <a:off x="6143195" y="1540200"/>
            <a:ext cx="265155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Prox-1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HUVEC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goat anti-rabbit ALEXA Flour 488 [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8</cp:revision>
  <cp:lastPrinted>2014-01-30T09:23:41Z</cp:lastPrinted>
  <dcterms:created xsi:type="dcterms:W3CDTF">2014-01-30T08:05:57Z</dcterms:created>
  <dcterms:modified xsi:type="dcterms:W3CDTF">2015-03-24T15:47:58Z</dcterms:modified>
</cp:coreProperties>
</file>